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380"/>
            <a:ext cx="7772400" cy="1227071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La Fashion Post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Groupo: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Brittany Greve, Stephanie Fabrizi,</a:t>
            </a:r>
          </a:p>
          <a:p>
            <a:r>
              <a:rPr lang="en-US" dirty="0">
                <a:solidFill>
                  <a:srgbClr val="008000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nd Merna Abdelhalem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44076" y="1838907"/>
            <a:ext cx="91880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El nombre </a:t>
            </a:r>
            <a:r>
              <a:rPr lang="en-US" dirty="0" smtClean="0"/>
              <a:t>del vestido </a:t>
            </a:r>
            <a:r>
              <a:rPr lang="en-US" dirty="0"/>
              <a:t>e</a:t>
            </a:r>
            <a:r>
              <a:rPr lang="en-US" dirty="0" smtClean="0"/>
              <a:t>s </a:t>
            </a:r>
            <a:r>
              <a:rPr lang="en-US" dirty="0"/>
              <a:t>Fashion Post. </a:t>
            </a:r>
            <a:r>
              <a:rPr lang="en-US" dirty="0" smtClean="0"/>
              <a:t>Las </a:t>
            </a:r>
            <a:r>
              <a:rPr lang="en-US" dirty="0"/>
              <a:t>diseñadoras </a:t>
            </a:r>
            <a:r>
              <a:rPr lang="en-US" dirty="0" smtClean="0"/>
              <a:t>del </a:t>
            </a:r>
            <a:r>
              <a:rPr lang="en-US" dirty="0"/>
              <a:t>vestido </a:t>
            </a:r>
            <a:r>
              <a:rPr lang="en-US" dirty="0" smtClean="0">
                <a:solidFill>
                  <a:srgbClr val="000000"/>
                </a:solidFill>
              </a:rPr>
              <a:t>son</a:t>
            </a:r>
            <a:r>
              <a:rPr lang="en-US" dirty="0" smtClean="0"/>
              <a:t> </a:t>
            </a:r>
            <a:endParaRPr lang="en-US" dirty="0" smtClean="0"/>
          </a:p>
          <a:p>
            <a:pPr algn="ctr"/>
            <a:r>
              <a:rPr lang="en-US" dirty="0" smtClean="0"/>
              <a:t>Brittany </a:t>
            </a:r>
            <a:r>
              <a:rPr lang="en-US" dirty="0"/>
              <a:t>Greve, </a:t>
            </a:r>
            <a:r>
              <a:rPr lang="en-US" dirty="0" smtClean="0"/>
              <a:t>Stephanie Fabrizi </a:t>
            </a:r>
            <a:r>
              <a:rPr lang="en-US" dirty="0"/>
              <a:t>y Merna Abdelhalem.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El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/>
              <a:t>vestido es </a:t>
            </a:r>
            <a:r>
              <a:rPr lang="en-US" dirty="0" smtClean="0"/>
              <a:t>un </a:t>
            </a:r>
            <a:r>
              <a:rPr lang="en-US" dirty="0"/>
              <a:t>corsé de periódico </a:t>
            </a:r>
            <a:endParaRPr lang="en-US" dirty="0" smtClean="0"/>
          </a:p>
          <a:p>
            <a:pPr algn="ctr"/>
            <a:r>
              <a:rPr lang="en-US" dirty="0" smtClean="0"/>
              <a:t>y </a:t>
            </a:r>
            <a:r>
              <a:rPr lang="en-US" dirty="0"/>
              <a:t>escarcha. El espalda </a:t>
            </a:r>
            <a:r>
              <a:rPr lang="en-US" dirty="0" smtClean="0">
                <a:solidFill>
                  <a:srgbClr val="000000"/>
                </a:solidFill>
              </a:rPr>
              <a:t>del </a:t>
            </a:r>
            <a:r>
              <a:rPr lang="en-US" dirty="0" smtClean="0"/>
              <a:t>vestido es </a:t>
            </a:r>
            <a:r>
              <a:rPr lang="en-US" dirty="0" smtClean="0"/>
              <a:t>juntos con </a:t>
            </a:r>
            <a:r>
              <a:rPr lang="en-US" dirty="0" smtClean="0"/>
              <a:t>hilo</a:t>
            </a:r>
            <a:r>
              <a:rPr lang="en-US" dirty="0" smtClean="0"/>
              <a:t>. </a:t>
            </a:r>
            <a:r>
              <a:rPr lang="en-US" dirty="0"/>
              <a:t>La </a:t>
            </a:r>
            <a:r>
              <a:rPr lang="en-US" dirty="0">
                <a:solidFill>
                  <a:srgbClr val="000000"/>
                </a:solidFill>
              </a:rPr>
              <a:t>parte </a:t>
            </a:r>
            <a:r>
              <a:rPr lang="en-US" dirty="0" smtClean="0">
                <a:solidFill>
                  <a:srgbClr val="000000"/>
                </a:solidFill>
              </a:rPr>
              <a:t>de arriba </a:t>
            </a:r>
            <a:r>
              <a:rPr lang="en-US" dirty="0"/>
              <a:t>del vestido es </a:t>
            </a:r>
            <a:r>
              <a:rPr lang="en-US" dirty="0" err="1" smtClean="0"/>
              <a:t>larga</a:t>
            </a:r>
            <a:r>
              <a:rPr lang="en-US" dirty="0" smtClean="0"/>
              <a:t> </a:t>
            </a:r>
            <a:endParaRPr lang="en-US" dirty="0" smtClean="0"/>
          </a:p>
          <a:p>
            <a:pPr algn="ctr"/>
            <a:r>
              <a:rPr lang="en-US" dirty="0" smtClean="0"/>
              <a:t>en </a:t>
            </a:r>
            <a:r>
              <a:rPr lang="en-US" dirty="0"/>
              <a:t>el espalda y corta en el frente. </a:t>
            </a:r>
            <a:r>
              <a:rPr lang="en-US" dirty="0" smtClean="0">
                <a:solidFill>
                  <a:srgbClr val="000000"/>
                </a:solidFill>
              </a:rPr>
              <a:t>El</a:t>
            </a:r>
            <a:r>
              <a:rPr lang="en-US" dirty="0" smtClean="0"/>
              <a:t> </a:t>
            </a:r>
            <a:r>
              <a:rPr lang="en-US" dirty="0"/>
              <a:t>vestido </a:t>
            </a:r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/>
              <a:t> dos </a:t>
            </a:r>
            <a:r>
              <a:rPr lang="en-US" dirty="0"/>
              <a:t>las </a:t>
            </a:r>
            <a:r>
              <a:rPr lang="en-US" dirty="0" smtClean="0"/>
              <a:t>faldas. También </a:t>
            </a:r>
            <a:r>
              <a:rPr lang="en-US" dirty="0"/>
              <a:t>la parte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abajo</a:t>
            </a:r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/>
              <a:t>del </a:t>
            </a:r>
            <a:r>
              <a:rPr lang="en-US" dirty="0"/>
              <a:t>vestido </a:t>
            </a:r>
            <a:r>
              <a:rPr lang="en-US" dirty="0" smtClean="0">
                <a:solidFill>
                  <a:srgbClr val="000000"/>
                </a:solidFill>
              </a:rPr>
              <a:t>tiene muchos </a:t>
            </a:r>
            <a:r>
              <a:rPr lang="en-US" dirty="0" smtClean="0">
                <a:solidFill>
                  <a:srgbClr val="FF0000"/>
                </a:solidFill>
              </a:rPr>
              <a:t>papel </a:t>
            </a:r>
            <a:r>
              <a:rPr lang="en-US" dirty="0">
                <a:solidFill>
                  <a:srgbClr val="FF0000"/>
                </a:solidFill>
              </a:rPr>
              <a:t>ventiladores</a:t>
            </a:r>
            <a:r>
              <a:rPr lang="en-US" dirty="0"/>
              <a:t>. </a:t>
            </a:r>
            <a:r>
              <a:rPr lang="en-US" dirty="0" smtClean="0"/>
              <a:t>El vestido </a:t>
            </a:r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/>
              <a:t> </a:t>
            </a:r>
            <a:r>
              <a:rPr lang="en-US" dirty="0"/>
              <a:t>mucho </a:t>
            </a:r>
            <a:r>
              <a:rPr lang="en-US" dirty="0" err="1" smtClean="0"/>
              <a:t>colores</a:t>
            </a:r>
            <a:r>
              <a:rPr lang="en-US" dirty="0" smtClean="0"/>
              <a:t>. </a:t>
            </a:r>
            <a:r>
              <a:rPr lang="en-US" dirty="0">
                <a:solidFill>
                  <a:srgbClr val="FF0000"/>
                </a:solidFill>
              </a:rPr>
              <a:t>Estamos </a:t>
            </a:r>
            <a:r>
              <a:rPr lang="en-US" dirty="0" smtClean="0">
                <a:solidFill>
                  <a:srgbClr val="FF0000"/>
                </a:solidFill>
              </a:rPr>
              <a:t>poder </a:t>
            </a:r>
            <a:r>
              <a:rPr lang="en-US" dirty="0" smtClean="0"/>
              <a:t>usar </a:t>
            </a:r>
            <a:r>
              <a:rPr lang="en-US" dirty="0"/>
              <a:t>el vestido durante el verano y primavera. Usted puede usar el vestido </a:t>
            </a:r>
            <a:endParaRPr lang="en-US" dirty="0" smtClean="0"/>
          </a:p>
          <a:p>
            <a:pPr algn="ctr"/>
            <a:r>
              <a:rPr lang="en-US" dirty="0" smtClean="0"/>
              <a:t>para </a:t>
            </a:r>
            <a:r>
              <a:rPr lang="en-US" dirty="0"/>
              <a:t>un desfile de </a:t>
            </a:r>
            <a:r>
              <a:rPr lang="en-US" dirty="0" err="1" smtClean="0"/>
              <a:t>moda</a:t>
            </a:r>
            <a:r>
              <a:rPr lang="en-US" smtClean="0"/>
              <a:t> </a:t>
            </a:r>
            <a:r>
              <a:rPr lang="en-US" smtClean="0"/>
              <a:t>y </a:t>
            </a:r>
            <a:r>
              <a:rPr lang="en-US" dirty="0" smtClean="0">
                <a:solidFill>
                  <a:srgbClr val="000000"/>
                </a:solidFill>
              </a:rPr>
              <a:t>fiestas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000000"/>
                </a:solidFill>
              </a:rPr>
              <a:t>Los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materiales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nosotras </a:t>
            </a:r>
            <a:r>
              <a:rPr lang="en-US" dirty="0">
                <a:solidFill>
                  <a:srgbClr val="FF0000"/>
                </a:solidFill>
              </a:rPr>
              <a:t>utilizado eran </a:t>
            </a:r>
            <a:r>
              <a:rPr lang="en-US" dirty="0"/>
              <a:t>papel periódico y cinta y pegamento </a:t>
            </a:r>
            <a:r>
              <a:rPr lang="en-US" dirty="0" smtClean="0"/>
              <a:t>caliente </a:t>
            </a:r>
            <a:r>
              <a:rPr lang="en-US" dirty="0"/>
              <a:t>y escarcha y cadena. Estamos </a:t>
            </a:r>
            <a:r>
              <a:rPr lang="en-US" dirty="0">
                <a:solidFill>
                  <a:srgbClr val="FF0000"/>
                </a:solidFill>
              </a:rPr>
              <a:t>consenso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bolso platico </a:t>
            </a:r>
            <a:r>
              <a:rPr lang="en-US" dirty="0" smtClean="0"/>
              <a:t>junto por </a:t>
            </a:r>
            <a:r>
              <a:rPr lang="en-US" dirty="0"/>
              <a:t>nuestra vestido. </a:t>
            </a:r>
            <a:r>
              <a:rPr lang="en-US" dirty="0" smtClean="0">
                <a:solidFill>
                  <a:srgbClr val="000000"/>
                </a:solidFill>
              </a:rPr>
              <a:t>Estamos </a:t>
            </a:r>
            <a:r>
              <a:rPr lang="en-US" dirty="0">
                <a:solidFill>
                  <a:srgbClr val="000000"/>
                </a:solidFill>
              </a:rPr>
              <a:t>haciendo en </a:t>
            </a:r>
            <a:r>
              <a:rPr lang="en-US" dirty="0" smtClean="0">
                <a:solidFill>
                  <a:srgbClr val="000000"/>
                </a:solidFill>
              </a:rPr>
              <a:t>la parte de arriba del vestido</a:t>
            </a:r>
            <a:r>
              <a:rPr lang="en-US" dirty="0" smtClean="0"/>
              <a:t>. Estamos</a:t>
            </a:r>
            <a:r>
              <a:rPr lang="en-US" dirty="0" smtClean="0">
                <a:solidFill>
                  <a:srgbClr val="000000"/>
                </a:solidFill>
              </a:rPr>
              <a:t> pegando </a:t>
            </a:r>
            <a:r>
              <a:rPr lang="en-US" dirty="0"/>
              <a:t>los </a:t>
            </a:r>
            <a:r>
              <a:rPr lang="en-US" dirty="0" smtClean="0"/>
              <a:t>ventiladores </a:t>
            </a:r>
            <a:r>
              <a:rPr lang="en-US" dirty="0"/>
              <a:t>en el </a:t>
            </a:r>
            <a:r>
              <a:rPr lang="en-US" dirty="0" smtClean="0"/>
              <a:t>vestido. Estamos </a:t>
            </a:r>
            <a:r>
              <a:rPr lang="en-US" dirty="0" smtClean="0">
                <a:solidFill>
                  <a:srgbClr val="000000"/>
                </a:solidFill>
              </a:rPr>
              <a:t>pegando el </a:t>
            </a:r>
            <a:r>
              <a:rPr lang="en-US" dirty="0" err="1" smtClean="0"/>
              <a:t>ventiladores</a:t>
            </a:r>
            <a:r>
              <a:rPr lang="en-US" dirty="0" smtClean="0"/>
              <a:t> de papel. </a:t>
            </a:r>
            <a:r>
              <a:rPr lang="en-US" dirty="0">
                <a:solidFill>
                  <a:srgbClr val="FF0000"/>
                </a:solidFill>
              </a:rPr>
              <a:t>Próximo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continuación </a:t>
            </a:r>
            <a:r>
              <a:rPr lang="en-US" dirty="0">
                <a:solidFill>
                  <a:srgbClr val="FF0000"/>
                </a:solidFill>
              </a:rPr>
              <a:t>se adjuntan las dos piezas de la parte inferior del vestido </a:t>
            </a:r>
            <a:r>
              <a:rPr lang="en-US" dirty="0" smtClean="0">
                <a:solidFill>
                  <a:srgbClr val="FF0000"/>
                </a:solidFill>
              </a:rPr>
              <a:t>juntos. </a:t>
            </a:r>
            <a:r>
              <a:rPr lang="en-US" dirty="0" smtClean="0"/>
              <a:t>Me </a:t>
            </a:r>
            <a:r>
              <a:rPr lang="en-US" dirty="0"/>
              <a:t>gusta la tren </a:t>
            </a:r>
            <a:endParaRPr lang="en-US" dirty="0" smtClean="0"/>
          </a:p>
          <a:p>
            <a:pPr algn="ctr"/>
            <a:r>
              <a:rPr lang="en-US" dirty="0" smtClean="0"/>
              <a:t>de </a:t>
            </a:r>
            <a:r>
              <a:rPr lang="en-US" dirty="0"/>
              <a:t>la parte </a:t>
            </a:r>
            <a:r>
              <a:rPr lang="en-US" dirty="0" smtClean="0">
                <a:solidFill>
                  <a:srgbClr val="000000"/>
                </a:solidFill>
              </a:rPr>
              <a:t>abajo</a:t>
            </a:r>
            <a:r>
              <a:rPr lang="en-US" dirty="0" smtClean="0"/>
              <a:t> </a:t>
            </a:r>
            <a:r>
              <a:rPr lang="en-US" dirty="0"/>
              <a:t>del vestido y la parte </a:t>
            </a:r>
            <a:r>
              <a:rPr lang="en-US" dirty="0" smtClean="0">
                <a:solidFill>
                  <a:srgbClr val="000000"/>
                </a:solidFill>
              </a:rPr>
              <a:t>del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corsé. Estamos </a:t>
            </a:r>
            <a:r>
              <a:rPr lang="en-US" dirty="0" smtClean="0"/>
              <a:t>que </a:t>
            </a:r>
            <a:r>
              <a:rPr lang="en-US" dirty="0"/>
              <a:t>te </a:t>
            </a:r>
            <a:r>
              <a:rPr lang="en-US" dirty="0" smtClean="0"/>
              <a:t>gusta</a:t>
            </a:r>
            <a:r>
              <a:rPr lang="en-US" dirty="0"/>
              <a:t> </a:t>
            </a:r>
            <a:r>
              <a:rPr lang="en-US" dirty="0" smtClean="0"/>
              <a:t>el</a:t>
            </a:r>
            <a:r>
              <a:rPr lang="en-US" dirty="0" smtClean="0"/>
              <a:t> </a:t>
            </a:r>
            <a:r>
              <a:rPr lang="en-US" dirty="0"/>
              <a:t>vestido!</a:t>
            </a:r>
          </a:p>
        </p:txBody>
      </p:sp>
      <p:pic>
        <p:nvPicPr>
          <p:cNvPr id="5" name="Picture 4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93497">
            <a:off x="-53993" y="334218"/>
            <a:ext cx="1749788" cy="1312341"/>
          </a:xfrm>
          <a:prstGeom prst="rect">
            <a:avLst/>
          </a:prstGeom>
        </p:spPr>
      </p:pic>
      <p:pic>
        <p:nvPicPr>
          <p:cNvPr id="7" name="Picture 6" descr="photo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91438">
            <a:off x="7369411" y="405591"/>
            <a:ext cx="1791304" cy="134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78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165</TotalTime>
  <Words>209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La Fashion Post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User</cp:lastModifiedBy>
  <cp:revision>43</cp:revision>
  <dcterms:created xsi:type="dcterms:W3CDTF">2010-04-12T23:12:02Z</dcterms:created>
  <dcterms:modified xsi:type="dcterms:W3CDTF">2013-03-04T18:31:25Z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